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22"/>
  </p:notesMasterIdLst>
  <p:handoutMasterIdLst>
    <p:handoutMasterId r:id="rId23"/>
  </p:handoutMasterIdLst>
  <p:sldIdLst>
    <p:sldId id="376" r:id="rId2"/>
    <p:sldId id="371" r:id="rId3"/>
    <p:sldId id="260" r:id="rId4"/>
    <p:sldId id="372" r:id="rId5"/>
    <p:sldId id="373" r:id="rId6"/>
    <p:sldId id="374" r:id="rId7"/>
    <p:sldId id="375" r:id="rId8"/>
    <p:sldId id="287" r:id="rId9"/>
    <p:sldId id="352" r:id="rId10"/>
    <p:sldId id="355" r:id="rId11"/>
    <p:sldId id="359" r:id="rId12"/>
    <p:sldId id="360" r:id="rId13"/>
    <p:sldId id="361" r:id="rId14"/>
    <p:sldId id="362" r:id="rId15"/>
    <p:sldId id="363" r:id="rId16"/>
    <p:sldId id="364" r:id="rId17"/>
    <p:sldId id="297" r:id="rId18"/>
    <p:sldId id="366" r:id="rId19"/>
    <p:sldId id="367" r:id="rId20"/>
    <p:sldId id="369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1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1"/>
    <p:restoredTop sz="70846" autoAdjust="0"/>
  </p:normalViewPr>
  <p:slideViewPr>
    <p:cSldViewPr snapToGrid="0" snapToObjects="1">
      <p:cViewPr varScale="1">
        <p:scale>
          <a:sx n="62" d="100"/>
          <a:sy n="62" d="100"/>
        </p:scale>
        <p:origin x="1224" y="34"/>
      </p:cViewPr>
      <p:guideLst>
        <p:guide orient="horz" pos="1620"/>
        <p:guide pos="2880"/>
      </p:guideLst>
    </p:cSldViewPr>
  </p:slideViewPr>
  <p:notesTextViewPr>
    <p:cViewPr>
      <p:scale>
        <a:sx n="110" d="100"/>
        <a:sy n="11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880DF48-824A-4B40-ACA6-5A3AAFF057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BFA05B-F18E-C341-91DA-1AF8A92BC1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2652-40A8-0440-B582-1A1837CA8B9C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62E3C-284F-2C4F-9E04-48EB9D631C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10784-00F2-AC47-98B3-1878AAED9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F27CC-230F-A94C-A820-47F3C4204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54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E0671-C66F-3749-9C68-27EB5F6E63CB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90992-F148-5B4D-A550-C6878D2F4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09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Title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47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04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19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7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7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32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22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29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15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35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981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8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9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06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93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88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42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13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0992-F148-5B4D-A550-C6878D2F48B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40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7D4E-9315-944F-A047-B457E4947496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94C-8C2F-8841-84B7-771621ED3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7D4E-9315-944F-A047-B457E4947496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94C-8C2F-8841-84B7-771621ED3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4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7D4E-9315-944F-A047-B457E4947496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94C-8C2F-8841-84B7-771621ED3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1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 Light" panose="020F0302020204030204" pitchFamily="34" charset="0"/>
              </a:defRPr>
            </a:lvl1pPr>
            <a:lvl2pPr>
              <a:defRPr baseline="0">
                <a:latin typeface="Calibri Light" panose="020F0302020204030204" pitchFamily="34" charset="0"/>
              </a:defRPr>
            </a:lvl2pPr>
            <a:lvl3pPr>
              <a:defRPr baseline="0">
                <a:latin typeface="Calibri Light" panose="020F0302020204030204" pitchFamily="34" charset="0"/>
              </a:defRPr>
            </a:lvl3pPr>
            <a:lvl4pPr>
              <a:defRPr baseline="0">
                <a:latin typeface="Calibri Light" panose="020F0302020204030204" pitchFamily="34" charset="0"/>
              </a:defRPr>
            </a:lvl4pPr>
            <a:lvl5pPr>
              <a:defRPr baseline="0"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7D4E-9315-944F-A047-B457E4947496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94C-8C2F-8841-84B7-771621ED3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9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7D4E-9315-944F-A047-B457E4947496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94C-8C2F-8841-84B7-771621ED3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9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7D4E-9315-944F-A047-B457E4947496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94C-8C2F-8841-84B7-771621ED3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7D4E-9315-944F-A047-B457E4947496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94C-8C2F-8841-84B7-771621ED3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4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7D4E-9315-944F-A047-B457E4947496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94C-8C2F-8841-84B7-771621ED3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3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7D4E-9315-944F-A047-B457E4947496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94C-8C2F-8841-84B7-771621ED3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9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7D4E-9315-944F-A047-B457E4947496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94C-8C2F-8841-84B7-771621ED3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5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7D4E-9315-944F-A047-B457E4947496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094C-8C2F-8841-84B7-771621ED3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7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D7D4E-9315-944F-A047-B457E4947496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5094C-8C2F-8841-84B7-771621ED31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A64D76-7373-0B45-BAF0-C9096EA5118C}"/>
              </a:ext>
            </a:extLst>
          </p:cNvPr>
          <p:cNvSpPr>
            <a:spLocks noChangeAspect="1"/>
          </p:cNvSpPr>
          <p:nvPr/>
        </p:nvSpPr>
        <p:spPr>
          <a:xfrm>
            <a:off x="6723126" y="4803363"/>
            <a:ext cx="1527048" cy="237744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F1D1B3-A1B8-8A44-B5EB-1FA6B42E0C58}"/>
              </a:ext>
            </a:extLst>
          </p:cNvPr>
          <p:cNvSpPr>
            <a:spLocks noChangeAspect="1"/>
          </p:cNvSpPr>
          <p:nvPr userDrawn="1"/>
        </p:nvSpPr>
        <p:spPr>
          <a:xfrm>
            <a:off x="6723126" y="4803363"/>
            <a:ext cx="1527048" cy="237744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5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07C3452-BD9A-0844-B556-CA25B3785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7845" y="4225619"/>
            <a:ext cx="4768308" cy="646065"/>
          </a:xfrm>
        </p:spPr>
        <p:txBody>
          <a:bodyPr>
            <a:noAutofit/>
          </a:bodyPr>
          <a:lstStyle/>
          <a:p>
            <a:r>
              <a:rPr lang="en-US" sz="2100"/>
              <a:t>Name</a:t>
            </a:r>
          </a:p>
          <a:p>
            <a:r>
              <a:rPr lang="en-US" sz="2100"/>
              <a:t>Journal Club Date</a:t>
            </a:r>
            <a:endParaRPr lang="en-US" sz="21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8EAB80A-EC50-43B5-86A3-C54D892190AD}"/>
              </a:ext>
            </a:extLst>
          </p:cNvPr>
          <p:cNvSpPr txBox="1">
            <a:spLocks/>
          </p:cNvSpPr>
          <p:nvPr/>
        </p:nvSpPr>
        <p:spPr>
          <a:xfrm>
            <a:off x="2187845" y="1684246"/>
            <a:ext cx="4768308" cy="646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TITLE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4763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Module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284206"/>
            <a:ext cx="7053542" cy="463687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romanUcPeriod"/>
            </a:pP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Case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cs typeface="Calibri Light" panose="020F0302020204030204" pitchFamily="34" charset="0"/>
              </a:rPr>
              <a:t>Background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b="1" u="sng" dirty="0">
                <a:cs typeface="Calibri Light" panose="020F0302020204030204" pitchFamily="34" charset="0"/>
              </a:rPr>
              <a:t>Article Overview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Clinical Questions 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Key Points</a:t>
            </a:r>
          </a:p>
        </p:txBody>
      </p:sp>
    </p:spTree>
    <p:extLst>
      <p:ext uri="{BB962C8B-B14F-4D97-AF65-F5344CB8AC3E}">
        <p14:creationId xmlns:p14="http://schemas.microsoft.com/office/powerpoint/2010/main" val="2218551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Article specifics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964144"/>
            <a:ext cx="7053542" cy="4636873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>
                <a:cs typeface="Calibri Light" panose="020F0302020204030204" pitchFamily="34" charset="0"/>
              </a:rPr>
              <a:t>Purpose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>
                <a:cs typeface="Calibri Light" panose="020F0302020204030204" pitchFamily="34" charset="0"/>
              </a:rPr>
              <a:t>Journal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>
                <a:cs typeface="Calibri Light" panose="020F0302020204030204" pitchFamily="34" charset="0"/>
              </a:rPr>
              <a:t>Study type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>
                <a:cs typeface="Calibri Light" panose="020F0302020204030204" pitchFamily="34" charset="0"/>
              </a:rPr>
              <a:t># cases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>
                <a:cs typeface="Calibri Light" panose="020F0302020204030204" pitchFamily="34" charset="0"/>
              </a:rPr>
              <a:t>Data</a:t>
            </a:r>
          </a:p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romanUcPeriod"/>
            </a:pP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10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Study cohort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964144"/>
            <a:ext cx="7053542" cy="463687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romanUcPeriod"/>
            </a:pP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685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Materials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964144"/>
            <a:ext cx="7053542" cy="463687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romanUcPeriod"/>
            </a:pP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97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964144"/>
            <a:ext cx="7053542" cy="463687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romanUcPeriod"/>
            </a:pP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03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964144"/>
            <a:ext cx="7053542" cy="463687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romanUcPeriod"/>
            </a:pP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93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But wait . . . (Limitations)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964144"/>
            <a:ext cx="7053542" cy="463687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romanUcPeriod"/>
            </a:pP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989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 dirty="0"/>
              <a:t>Module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284206"/>
            <a:ext cx="7053542" cy="463687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romanUcPeriod"/>
            </a:pP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Case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cs typeface="Calibri Light" panose="020F0302020204030204" pitchFamily="34" charset="0"/>
              </a:rPr>
              <a:t>Background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cs typeface="Calibri Light" panose="020F0302020204030204" pitchFamily="34" charset="0"/>
              </a:rPr>
              <a:t>Article Overview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Clinical Questions 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Key Points</a:t>
            </a:r>
          </a:p>
        </p:txBody>
      </p:sp>
    </p:spTree>
    <p:extLst>
      <p:ext uri="{BB962C8B-B14F-4D97-AF65-F5344CB8AC3E}">
        <p14:creationId xmlns:p14="http://schemas.microsoft.com/office/powerpoint/2010/main" val="1252030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Clinical questions now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964144"/>
            <a:ext cx="7053542" cy="463687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romanUcPeriod"/>
            </a:pP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2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964144"/>
            <a:ext cx="7053542" cy="463687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romanUcPeriod"/>
            </a:pP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36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964144"/>
            <a:ext cx="7816090" cy="4636873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spcAft>
                <a:spcPts val="600"/>
              </a:spcAft>
              <a:buNone/>
            </a:pPr>
            <a:r>
              <a:rPr lang="en-US" sz="2400">
                <a:latin typeface="Calibri Light" panose="020F0302020204030204" pitchFamily="34" charset="0"/>
                <a:cs typeface="Calibri Light" panose="020F0302020204030204" pitchFamily="34" charset="0"/>
              </a:rPr>
              <a:t>By the end of this journal club, participants will be able to </a:t>
            </a: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DBC43C-F1C5-49AD-BFAA-75EC1A578980}"/>
              </a:ext>
            </a:extLst>
          </p:cNvPr>
          <p:cNvSpPr/>
          <p:nvPr/>
        </p:nvSpPr>
        <p:spPr>
          <a:xfrm>
            <a:off x="6363730" y="4646140"/>
            <a:ext cx="2137719" cy="435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22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964144"/>
            <a:ext cx="7053542" cy="463687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romanUcPeriod"/>
            </a:pP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59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 dirty="0"/>
              <a:t>Module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284206"/>
            <a:ext cx="7053542" cy="463687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romanUcPeriod"/>
            </a:pPr>
            <a:endParaRPr lang="en-US" sz="1800" dirty="0">
              <a:latin typeface="+mj-lt"/>
              <a:cs typeface="Calibri Light" panose="020F030202020403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b="1" u="sng">
                <a:latin typeface="+mj-lt"/>
                <a:cs typeface="Calibri Light" panose="020F0302020204030204" pitchFamily="34" charset="0"/>
              </a:rPr>
              <a:t>Case</a:t>
            </a:r>
            <a:endParaRPr lang="en-US" sz="2800" b="1" u="sng" dirty="0">
              <a:latin typeface="+mj-lt"/>
              <a:cs typeface="Calibri Light" panose="020F030202020403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+mj-lt"/>
                <a:cs typeface="Calibri Light" panose="020F0302020204030204" pitchFamily="34" charset="0"/>
              </a:rPr>
              <a:t>Background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+mj-lt"/>
                <a:cs typeface="Calibri Light" panose="020F0302020204030204" pitchFamily="34" charset="0"/>
              </a:rPr>
              <a:t>Article Overview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+mj-lt"/>
                <a:cs typeface="Calibri Light" panose="020F0302020204030204" pitchFamily="34" charset="0"/>
              </a:rPr>
              <a:t>Clinical Questions 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+mj-lt"/>
                <a:cs typeface="Calibri Light" panose="020F0302020204030204" pitchFamily="34" charset="0"/>
              </a:rPr>
              <a:t>Key Points</a:t>
            </a:r>
          </a:p>
        </p:txBody>
      </p:sp>
    </p:spTree>
    <p:extLst>
      <p:ext uri="{BB962C8B-B14F-4D97-AF65-F5344CB8AC3E}">
        <p14:creationId xmlns:p14="http://schemas.microsoft.com/office/powerpoint/2010/main" val="314364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Case presentation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E3F50B-1B55-472D-9996-12570C565718}"/>
              </a:ext>
            </a:extLst>
          </p:cNvPr>
          <p:cNvSpPr/>
          <p:nvPr/>
        </p:nvSpPr>
        <p:spPr>
          <a:xfrm>
            <a:off x="6474941" y="4707924"/>
            <a:ext cx="1940010" cy="435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2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Case imaging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964144"/>
            <a:ext cx="7816090" cy="4636873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spcAft>
                <a:spcPts val="600"/>
              </a:spcAft>
              <a:buNone/>
            </a:pP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6B2168-11B0-471E-941F-4FB1ADC8B97D}"/>
              </a:ext>
            </a:extLst>
          </p:cNvPr>
          <p:cNvSpPr/>
          <p:nvPr/>
        </p:nvSpPr>
        <p:spPr>
          <a:xfrm>
            <a:off x="6474941" y="4707924"/>
            <a:ext cx="1940010" cy="435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5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Case imaging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964144"/>
            <a:ext cx="7816090" cy="4636873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spcAft>
                <a:spcPts val="600"/>
              </a:spcAft>
              <a:buNone/>
            </a:pP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D79534-4E5A-41FE-9976-56EFC0B36992}"/>
              </a:ext>
            </a:extLst>
          </p:cNvPr>
          <p:cNvSpPr/>
          <p:nvPr/>
        </p:nvSpPr>
        <p:spPr>
          <a:xfrm>
            <a:off x="6474941" y="4707924"/>
            <a:ext cx="1940010" cy="435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04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7" y="95492"/>
            <a:ext cx="8390521" cy="1050398"/>
          </a:xfrm>
        </p:spPr>
        <p:txBody>
          <a:bodyPr/>
          <a:lstStyle/>
          <a:p>
            <a:r>
              <a:rPr lang="en-US"/>
              <a:t>Case questions (why we went to the literature)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964144"/>
            <a:ext cx="7816090" cy="4636873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spcAft>
                <a:spcPts val="600"/>
              </a:spcAft>
              <a:buNone/>
            </a:pP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3FDA47-CF96-440C-9551-ED52ABD5AE6E}"/>
              </a:ext>
            </a:extLst>
          </p:cNvPr>
          <p:cNvSpPr/>
          <p:nvPr/>
        </p:nvSpPr>
        <p:spPr>
          <a:xfrm>
            <a:off x="6474941" y="4707924"/>
            <a:ext cx="1940010" cy="435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3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Module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284206"/>
            <a:ext cx="7053542" cy="463687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+mj-lt"/>
              <a:buAutoNum type="romanUcPeriod"/>
            </a:pP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Case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b="1" u="sng" dirty="0">
                <a:cs typeface="Calibri Light" panose="020F0302020204030204" pitchFamily="34" charset="0"/>
              </a:rPr>
              <a:t>Background</a:t>
            </a:r>
            <a:endParaRPr lang="en-US" sz="2800" b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cs typeface="Calibri Light" panose="020F0302020204030204" pitchFamily="34" charset="0"/>
              </a:rPr>
              <a:t>Article Overview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Clinical Questions 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Key Points</a:t>
            </a:r>
          </a:p>
        </p:txBody>
      </p:sp>
    </p:spTree>
    <p:extLst>
      <p:ext uri="{BB962C8B-B14F-4D97-AF65-F5344CB8AC3E}">
        <p14:creationId xmlns:p14="http://schemas.microsoft.com/office/powerpoint/2010/main" val="415971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655E-C154-814E-8E9D-47E451E7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95492"/>
            <a:ext cx="7053542" cy="1050398"/>
          </a:xfrm>
        </p:spPr>
        <p:txBody>
          <a:bodyPr/>
          <a:lstStyle/>
          <a:p>
            <a:r>
              <a:rPr lang="en-US"/>
              <a:t>Topic (Disease)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BE95-1E62-8D40-BD5D-4085A591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248" y="971550"/>
            <a:ext cx="7053542" cy="3979785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spcAft>
                <a:spcPts val="600"/>
              </a:spcAft>
              <a:buNone/>
            </a:pPr>
            <a:endParaRPr lang="en-US" sz="1800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048061"/>
      </p:ext>
    </p:extLst>
  </p:cSld>
  <p:clrMapOvr>
    <a:masterClrMapping/>
  </p:clrMapOvr>
</p:sld>
</file>

<file path=ppt/theme/theme1.xml><?xml version="1.0" encoding="utf-8"?>
<a:theme xmlns:a="http://schemas.openxmlformats.org/drawingml/2006/main" name="UNC J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C JC" id="{9C00BB30-810E-2E4F-9EDA-818284616416}" vid="{6B999D2F-BCE6-104A-890B-643B447542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135</Words>
  <Application>Microsoft Office PowerPoint</Application>
  <PresentationFormat>On-screen Show (16:9)</PresentationFormat>
  <Paragraphs>73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UNC JC</vt:lpstr>
      <vt:lpstr>PowerPoint Presentation</vt:lpstr>
      <vt:lpstr>Learning objectives</vt:lpstr>
      <vt:lpstr>Module Outline</vt:lpstr>
      <vt:lpstr>Case presentation</vt:lpstr>
      <vt:lpstr>Case imaging</vt:lpstr>
      <vt:lpstr>Case imaging</vt:lpstr>
      <vt:lpstr>Case questions (why we went to the literature)</vt:lpstr>
      <vt:lpstr>Module Outline</vt:lpstr>
      <vt:lpstr>Topic (Disease)</vt:lpstr>
      <vt:lpstr>Module Outline</vt:lpstr>
      <vt:lpstr>Article specifics</vt:lpstr>
      <vt:lpstr>Study cohort</vt:lpstr>
      <vt:lpstr>Materials and Methods</vt:lpstr>
      <vt:lpstr>Results</vt:lpstr>
      <vt:lpstr>Discussion</vt:lpstr>
      <vt:lpstr>But wait . . . (Limitations)</vt:lpstr>
      <vt:lpstr>Module Outline</vt:lpstr>
      <vt:lpstr>Clinical questions now . . .</vt:lpstr>
      <vt:lpstr>Key points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Banks, Jean-Luc Thomas</dc:creator>
  <cp:lastModifiedBy>Jordan, Sheryl Gillikin</cp:lastModifiedBy>
  <cp:revision>43</cp:revision>
  <dcterms:created xsi:type="dcterms:W3CDTF">2020-07-18T17:39:24Z</dcterms:created>
  <dcterms:modified xsi:type="dcterms:W3CDTF">2021-06-18T14:41:46Z</dcterms:modified>
</cp:coreProperties>
</file>