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7"/>
  </p:notesMasterIdLst>
  <p:sldIdLst>
    <p:sldId id="500" r:id="rId2"/>
    <p:sldId id="547" r:id="rId3"/>
    <p:sldId id="508" r:id="rId4"/>
    <p:sldId id="533" r:id="rId5"/>
    <p:sldId id="534" r:id="rId6"/>
    <p:sldId id="535" r:id="rId7"/>
    <p:sldId id="536" r:id="rId8"/>
    <p:sldId id="546" r:id="rId9"/>
    <p:sldId id="538" r:id="rId10"/>
    <p:sldId id="539" r:id="rId11"/>
    <p:sldId id="540" r:id="rId12"/>
    <p:sldId id="541" r:id="rId13"/>
    <p:sldId id="542" r:id="rId14"/>
    <p:sldId id="543" r:id="rId15"/>
    <p:sldId id="54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47" autoAdjust="0"/>
    <p:restoredTop sz="81067" autoAdjust="0"/>
  </p:normalViewPr>
  <p:slideViewPr>
    <p:cSldViewPr>
      <p:cViewPr varScale="1">
        <p:scale>
          <a:sx n="61" d="100"/>
          <a:sy n="61" d="100"/>
        </p:scale>
        <p:origin x="71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0920-A179-274A-A1BB-00D1233182D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9DF97-6E3F-274C-8841-D23412A4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9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1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2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1D5BC15D-9509-4B88-85D5-B1AEC94FEF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492344"/>
            <a:ext cx="1995426" cy="30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7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1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4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1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3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5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B7D7-1A34-483C-AB99-C6B29B95CB32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7117-7297-4F0C-8584-970B4B7CF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solidFill>
                  <a:srgbClr val="75B1E7"/>
                </a:solidFill>
              </a:rPr>
              <a:t>Your name and date here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EDAD2F0F-CF33-465F-814A-1CAF93154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0" y="2209801"/>
            <a:ext cx="7207250" cy="646331"/>
          </a:xfrm>
          <a:prstGeom prst="rect">
            <a:avLst/>
          </a:prstGeom>
          <a:ln>
            <a:solidFill>
              <a:srgbClr val="75B1E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75B1E7"/>
                </a:solidFill>
                <a:latin typeface="+mj-lt"/>
              </a:rPr>
              <a:t>RADY NEED# Case Presentation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2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discussion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9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discussion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8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discussion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47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discussion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84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UNC Top Three (or Test Yourself or Wrap Up)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7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Focused patient history and workup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List of imaging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0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studies from PACS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3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studies from PACS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5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studies from PACS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4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studies from PACS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Patient treatment or outcome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4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75B1E7"/>
                </a:solidFill>
              </a:rPr>
              <a:t>Imaging discussion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477000"/>
            <a:ext cx="2034219" cy="31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1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29036</TotalTime>
  <Words>70</Words>
  <Application>Microsoft Office PowerPoint</Application>
  <PresentationFormat>Widescreen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Your name and date here</vt:lpstr>
      <vt:lpstr>Focused patient history and workup</vt:lpstr>
      <vt:lpstr>List of imaging studies</vt:lpstr>
      <vt:lpstr>Imaging studies from PACS 1</vt:lpstr>
      <vt:lpstr>Imaging studies from PACS 2</vt:lpstr>
      <vt:lpstr>Imaging studies from PACS 3</vt:lpstr>
      <vt:lpstr>Imaging studies from PACS 4</vt:lpstr>
      <vt:lpstr>Patient treatment or outcome</vt:lpstr>
      <vt:lpstr>Imaging discussion 1</vt:lpstr>
      <vt:lpstr>Imaging discussion 2</vt:lpstr>
      <vt:lpstr>Imaging discussion 3</vt:lpstr>
      <vt:lpstr>Imaging discussion 4</vt:lpstr>
      <vt:lpstr>Imaging discussion 5</vt:lpstr>
      <vt:lpstr>UNC Top Three (or Test Yourself or Wrap Up)</vt:lpstr>
      <vt:lpstr>References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 and date here</dc:title>
  <cp:lastModifiedBy>UNC User</cp:lastModifiedBy>
  <cp:revision>461</cp:revision>
  <dcterms:created xsi:type="dcterms:W3CDTF">2014-04-08T23:23:02Z</dcterms:created>
  <dcterms:modified xsi:type="dcterms:W3CDTF">2020-03-01T01:52:11Z</dcterms:modified>
</cp:coreProperties>
</file>